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8001000" cy="5715000"/>
  <p:notesSz cx="6858000" cy="9144000"/>
  <p:defaultTextStyle>
    <a:defPPr>
      <a:defRPr lang="en-US"/>
    </a:defPPr>
    <a:lvl1pPr marL="0" algn="l" defTabSz="404889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1pPr>
    <a:lvl2pPr marL="404889" algn="l" defTabSz="404889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2pPr>
    <a:lvl3pPr marL="809779" algn="l" defTabSz="404889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3pPr>
    <a:lvl4pPr marL="1214669" algn="l" defTabSz="404889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4pPr>
    <a:lvl5pPr marL="1619559" algn="l" defTabSz="404889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5pPr>
    <a:lvl6pPr marL="2024448" algn="l" defTabSz="404889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6pPr>
    <a:lvl7pPr marL="2429338" algn="l" defTabSz="404889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7pPr>
    <a:lvl8pPr marL="2834228" algn="l" defTabSz="404889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8pPr>
    <a:lvl9pPr marL="3239118" algn="l" defTabSz="404889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8493" autoAdjust="0"/>
  </p:normalViewPr>
  <p:slideViewPr>
    <p:cSldViewPr snapToGrid="0" snapToObjects="1">
      <p:cViewPr>
        <p:scale>
          <a:sx n="90" d="100"/>
          <a:sy n="90" d="100"/>
        </p:scale>
        <p:origin x="-1856" y="-464"/>
      </p:cViewPr>
      <p:guideLst>
        <p:guide orient="horz" pos="1800"/>
        <p:guide pos="252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interSettings" Target="printerSettings/printerSettings1.bin"/><Relationship Id="rId4" Type="http://schemas.openxmlformats.org/officeDocument/2006/relationships/presProps" Target="presProps.xml"/><Relationship Id="rId5" Type="http://schemas.openxmlformats.org/officeDocument/2006/relationships/viewProps" Target="viewProps.xml"/><Relationship Id="rId6" Type="http://schemas.openxmlformats.org/officeDocument/2006/relationships/theme" Target="theme/theme1.xml"/><Relationship Id="rId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0075" y="1775357"/>
            <a:ext cx="6800850" cy="122502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00150" y="3238500"/>
            <a:ext cx="5600700" cy="14605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048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097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146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195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0244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4293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8342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2391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B451E-7331-1241-809E-DEC7C5E74549}" type="datetimeFigureOut">
              <a:rPr lang="en-US" smtClean="0"/>
              <a:t>1/28/16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9D3BF-12C4-5848-A4EF-98F06149A5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2642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B451E-7331-1241-809E-DEC7C5E74549}" type="datetimeFigureOut">
              <a:rPr lang="en-US" smtClean="0"/>
              <a:t>1/28/16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9D3BF-12C4-5848-A4EF-98F06149A5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0334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800725" y="228867"/>
            <a:ext cx="1800225" cy="487627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00050" y="228867"/>
            <a:ext cx="5267325" cy="487627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B451E-7331-1241-809E-DEC7C5E74549}" type="datetimeFigureOut">
              <a:rPr lang="en-US" smtClean="0"/>
              <a:t>1/28/16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9D3BF-12C4-5848-A4EF-98F06149A5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4015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B451E-7331-1241-809E-DEC7C5E74549}" type="datetimeFigureOut">
              <a:rPr lang="en-US" smtClean="0"/>
              <a:t>1/28/16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9D3BF-12C4-5848-A4EF-98F06149A5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6152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2023" y="3672420"/>
            <a:ext cx="6800850" cy="1135063"/>
          </a:xfrm>
        </p:spPr>
        <p:txBody>
          <a:bodyPr anchor="t"/>
          <a:lstStyle>
            <a:lvl1pPr algn="l">
              <a:defRPr sz="36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023" y="2422261"/>
            <a:ext cx="6800850" cy="1250156"/>
          </a:xfrm>
        </p:spPr>
        <p:txBody>
          <a:bodyPr anchor="b"/>
          <a:lstStyle>
            <a:lvl1pPr marL="0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1pPr>
            <a:lvl2pPr marL="404889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809779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3pPr>
            <a:lvl4pPr marL="1214669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4pPr>
            <a:lvl5pPr marL="1619559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5pPr>
            <a:lvl6pPr marL="2024448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6pPr>
            <a:lvl7pPr marL="2429338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7pPr>
            <a:lvl8pPr marL="2834228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8pPr>
            <a:lvl9pPr marL="3239118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B451E-7331-1241-809E-DEC7C5E74549}" type="datetimeFigureOut">
              <a:rPr lang="en-US" smtClean="0"/>
              <a:t>1/28/16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9D3BF-12C4-5848-A4EF-98F06149A5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6726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00050" y="1333501"/>
            <a:ext cx="3533775" cy="3771636"/>
          </a:xfrm>
        </p:spPr>
        <p:txBody>
          <a:bodyPr/>
          <a:lstStyle>
            <a:lvl1pPr>
              <a:defRPr sz="2500"/>
            </a:lvl1pPr>
            <a:lvl2pPr>
              <a:defRPr sz="2100"/>
            </a:lvl2pPr>
            <a:lvl3pPr>
              <a:defRPr sz="17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067175" y="1333501"/>
            <a:ext cx="3533775" cy="3771636"/>
          </a:xfrm>
        </p:spPr>
        <p:txBody>
          <a:bodyPr/>
          <a:lstStyle>
            <a:lvl1pPr>
              <a:defRPr sz="2500"/>
            </a:lvl1pPr>
            <a:lvl2pPr>
              <a:defRPr sz="2100"/>
            </a:lvl2pPr>
            <a:lvl3pPr>
              <a:defRPr sz="17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B451E-7331-1241-809E-DEC7C5E74549}" type="datetimeFigureOut">
              <a:rPr lang="en-US" smtClean="0"/>
              <a:t>1/28/16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9D3BF-12C4-5848-A4EF-98F06149A5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3265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0052" y="1279262"/>
            <a:ext cx="3535164" cy="533135"/>
          </a:xfrm>
        </p:spPr>
        <p:txBody>
          <a:bodyPr anchor="b"/>
          <a:lstStyle>
            <a:lvl1pPr marL="0" indent="0">
              <a:buNone/>
              <a:defRPr sz="2100" b="1"/>
            </a:lvl1pPr>
            <a:lvl2pPr marL="404889" indent="0">
              <a:buNone/>
              <a:defRPr sz="1700" b="1"/>
            </a:lvl2pPr>
            <a:lvl3pPr marL="809779" indent="0">
              <a:buNone/>
              <a:defRPr sz="1500" b="1"/>
            </a:lvl3pPr>
            <a:lvl4pPr marL="1214669" indent="0">
              <a:buNone/>
              <a:defRPr sz="1500" b="1"/>
            </a:lvl4pPr>
            <a:lvl5pPr marL="1619559" indent="0">
              <a:buNone/>
              <a:defRPr sz="1500" b="1"/>
            </a:lvl5pPr>
            <a:lvl6pPr marL="2024448" indent="0">
              <a:buNone/>
              <a:defRPr sz="1500" b="1"/>
            </a:lvl6pPr>
            <a:lvl7pPr marL="2429338" indent="0">
              <a:buNone/>
              <a:defRPr sz="1500" b="1"/>
            </a:lvl7pPr>
            <a:lvl8pPr marL="2834228" indent="0">
              <a:buNone/>
              <a:defRPr sz="1500" b="1"/>
            </a:lvl8pPr>
            <a:lvl9pPr marL="3239118" indent="0">
              <a:buNone/>
              <a:defRPr sz="15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00052" y="1812395"/>
            <a:ext cx="3535164" cy="3292740"/>
          </a:xfrm>
        </p:spPr>
        <p:txBody>
          <a:bodyPr/>
          <a:lstStyle>
            <a:lvl1pPr>
              <a:defRPr sz="2100"/>
            </a:lvl1pPr>
            <a:lvl2pPr>
              <a:defRPr sz="17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064396" y="1279262"/>
            <a:ext cx="3536554" cy="533135"/>
          </a:xfrm>
        </p:spPr>
        <p:txBody>
          <a:bodyPr anchor="b"/>
          <a:lstStyle>
            <a:lvl1pPr marL="0" indent="0">
              <a:buNone/>
              <a:defRPr sz="2100" b="1"/>
            </a:lvl1pPr>
            <a:lvl2pPr marL="404889" indent="0">
              <a:buNone/>
              <a:defRPr sz="1700" b="1"/>
            </a:lvl2pPr>
            <a:lvl3pPr marL="809779" indent="0">
              <a:buNone/>
              <a:defRPr sz="1500" b="1"/>
            </a:lvl3pPr>
            <a:lvl4pPr marL="1214669" indent="0">
              <a:buNone/>
              <a:defRPr sz="1500" b="1"/>
            </a:lvl4pPr>
            <a:lvl5pPr marL="1619559" indent="0">
              <a:buNone/>
              <a:defRPr sz="1500" b="1"/>
            </a:lvl5pPr>
            <a:lvl6pPr marL="2024448" indent="0">
              <a:buNone/>
              <a:defRPr sz="1500" b="1"/>
            </a:lvl6pPr>
            <a:lvl7pPr marL="2429338" indent="0">
              <a:buNone/>
              <a:defRPr sz="1500" b="1"/>
            </a:lvl7pPr>
            <a:lvl8pPr marL="2834228" indent="0">
              <a:buNone/>
              <a:defRPr sz="1500" b="1"/>
            </a:lvl8pPr>
            <a:lvl9pPr marL="3239118" indent="0">
              <a:buNone/>
              <a:defRPr sz="15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064396" y="1812395"/>
            <a:ext cx="3536554" cy="3292740"/>
          </a:xfrm>
        </p:spPr>
        <p:txBody>
          <a:bodyPr/>
          <a:lstStyle>
            <a:lvl1pPr>
              <a:defRPr sz="2100"/>
            </a:lvl1pPr>
            <a:lvl2pPr>
              <a:defRPr sz="17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B451E-7331-1241-809E-DEC7C5E74549}" type="datetimeFigureOut">
              <a:rPr lang="en-US" smtClean="0"/>
              <a:t>1/28/16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9D3BF-12C4-5848-A4EF-98F06149A5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9115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B451E-7331-1241-809E-DEC7C5E74549}" type="datetimeFigureOut">
              <a:rPr lang="en-US" smtClean="0"/>
              <a:t>1/28/16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9D3BF-12C4-5848-A4EF-98F06149A5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5386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B451E-7331-1241-809E-DEC7C5E74549}" type="datetimeFigureOut">
              <a:rPr lang="en-US" smtClean="0"/>
              <a:t>1/28/16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9D3BF-12C4-5848-A4EF-98F06149A5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7136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0054" y="227543"/>
            <a:ext cx="2632273" cy="968375"/>
          </a:xfrm>
        </p:spPr>
        <p:txBody>
          <a:bodyPr anchor="b"/>
          <a:lstStyle>
            <a:lvl1pPr algn="l">
              <a:defRPr sz="17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28169" y="227542"/>
            <a:ext cx="4472781" cy="4877594"/>
          </a:xfrm>
        </p:spPr>
        <p:txBody>
          <a:bodyPr/>
          <a:lstStyle>
            <a:lvl1pPr>
              <a:defRPr sz="2800"/>
            </a:lvl1pPr>
            <a:lvl2pPr>
              <a:defRPr sz="2500"/>
            </a:lvl2pPr>
            <a:lvl3pPr>
              <a:defRPr sz="21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00054" y="1195919"/>
            <a:ext cx="2632273" cy="3909219"/>
          </a:xfrm>
        </p:spPr>
        <p:txBody>
          <a:bodyPr/>
          <a:lstStyle>
            <a:lvl1pPr marL="0" indent="0">
              <a:buNone/>
              <a:defRPr sz="1300"/>
            </a:lvl1pPr>
            <a:lvl2pPr marL="404889" indent="0">
              <a:buNone/>
              <a:defRPr sz="1100"/>
            </a:lvl2pPr>
            <a:lvl3pPr marL="809779" indent="0">
              <a:buNone/>
              <a:defRPr sz="900"/>
            </a:lvl3pPr>
            <a:lvl4pPr marL="1214669" indent="0">
              <a:buNone/>
              <a:defRPr sz="800"/>
            </a:lvl4pPr>
            <a:lvl5pPr marL="1619559" indent="0">
              <a:buNone/>
              <a:defRPr sz="800"/>
            </a:lvl5pPr>
            <a:lvl6pPr marL="2024448" indent="0">
              <a:buNone/>
              <a:defRPr sz="800"/>
            </a:lvl6pPr>
            <a:lvl7pPr marL="2429338" indent="0">
              <a:buNone/>
              <a:defRPr sz="800"/>
            </a:lvl7pPr>
            <a:lvl8pPr marL="2834228" indent="0">
              <a:buNone/>
              <a:defRPr sz="800"/>
            </a:lvl8pPr>
            <a:lvl9pPr marL="3239118" indent="0">
              <a:buNone/>
              <a:defRPr sz="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B451E-7331-1241-809E-DEC7C5E74549}" type="datetimeFigureOut">
              <a:rPr lang="en-US" smtClean="0"/>
              <a:t>1/28/16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9D3BF-12C4-5848-A4EF-98F06149A5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7185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8253" y="4000500"/>
            <a:ext cx="4800600" cy="472282"/>
          </a:xfrm>
        </p:spPr>
        <p:txBody>
          <a:bodyPr anchor="b"/>
          <a:lstStyle>
            <a:lvl1pPr algn="l">
              <a:defRPr sz="17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68253" y="510646"/>
            <a:ext cx="4800600" cy="3429000"/>
          </a:xfrm>
        </p:spPr>
        <p:txBody>
          <a:bodyPr/>
          <a:lstStyle>
            <a:lvl1pPr marL="0" indent="0">
              <a:buNone/>
              <a:defRPr sz="2800"/>
            </a:lvl1pPr>
            <a:lvl2pPr marL="404889" indent="0">
              <a:buNone/>
              <a:defRPr sz="2500"/>
            </a:lvl2pPr>
            <a:lvl3pPr marL="809779" indent="0">
              <a:buNone/>
              <a:defRPr sz="2100"/>
            </a:lvl3pPr>
            <a:lvl4pPr marL="1214669" indent="0">
              <a:buNone/>
              <a:defRPr sz="1700"/>
            </a:lvl4pPr>
            <a:lvl5pPr marL="1619559" indent="0">
              <a:buNone/>
              <a:defRPr sz="1700"/>
            </a:lvl5pPr>
            <a:lvl6pPr marL="2024448" indent="0">
              <a:buNone/>
              <a:defRPr sz="1700"/>
            </a:lvl6pPr>
            <a:lvl7pPr marL="2429338" indent="0">
              <a:buNone/>
              <a:defRPr sz="1700"/>
            </a:lvl7pPr>
            <a:lvl8pPr marL="2834228" indent="0">
              <a:buNone/>
              <a:defRPr sz="1700"/>
            </a:lvl8pPr>
            <a:lvl9pPr marL="3239118" indent="0">
              <a:buNone/>
              <a:defRPr sz="17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68253" y="4472782"/>
            <a:ext cx="4800600" cy="670718"/>
          </a:xfrm>
        </p:spPr>
        <p:txBody>
          <a:bodyPr/>
          <a:lstStyle>
            <a:lvl1pPr marL="0" indent="0">
              <a:buNone/>
              <a:defRPr sz="1300"/>
            </a:lvl1pPr>
            <a:lvl2pPr marL="404889" indent="0">
              <a:buNone/>
              <a:defRPr sz="1100"/>
            </a:lvl2pPr>
            <a:lvl3pPr marL="809779" indent="0">
              <a:buNone/>
              <a:defRPr sz="900"/>
            </a:lvl3pPr>
            <a:lvl4pPr marL="1214669" indent="0">
              <a:buNone/>
              <a:defRPr sz="800"/>
            </a:lvl4pPr>
            <a:lvl5pPr marL="1619559" indent="0">
              <a:buNone/>
              <a:defRPr sz="800"/>
            </a:lvl5pPr>
            <a:lvl6pPr marL="2024448" indent="0">
              <a:buNone/>
              <a:defRPr sz="800"/>
            </a:lvl6pPr>
            <a:lvl7pPr marL="2429338" indent="0">
              <a:buNone/>
              <a:defRPr sz="800"/>
            </a:lvl7pPr>
            <a:lvl8pPr marL="2834228" indent="0">
              <a:buNone/>
              <a:defRPr sz="800"/>
            </a:lvl8pPr>
            <a:lvl9pPr marL="3239118" indent="0">
              <a:buNone/>
              <a:defRPr sz="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B451E-7331-1241-809E-DEC7C5E74549}" type="datetimeFigureOut">
              <a:rPr lang="en-US" smtClean="0"/>
              <a:t>1/28/16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9D3BF-12C4-5848-A4EF-98F06149A5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6963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00050" y="228865"/>
            <a:ext cx="7200900" cy="952500"/>
          </a:xfrm>
          <a:prstGeom prst="rect">
            <a:avLst/>
          </a:prstGeom>
        </p:spPr>
        <p:txBody>
          <a:bodyPr vert="horz" lIns="80978" tIns="40489" rIns="80978" bIns="40489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0050" y="1333501"/>
            <a:ext cx="7200900" cy="3771636"/>
          </a:xfrm>
          <a:prstGeom prst="rect">
            <a:avLst/>
          </a:prstGeom>
        </p:spPr>
        <p:txBody>
          <a:bodyPr vert="horz" lIns="80978" tIns="40489" rIns="80978" bIns="40489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00050" y="5296961"/>
            <a:ext cx="1866900" cy="304271"/>
          </a:xfrm>
          <a:prstGeom prst="rect">
            <a:avLst/>
          </a:prstGeom>
        </p:spPr>
        <p:txBody>
          <a:bodyPr vert="horz" lIns="80978" tIns="40489" rIns="80978" bIns="40489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5B451E-7331-1241-809E-DEC7C5E74549}" type="datetimeFigureOut">
              <a:rPr lang="en-US" smtClean="0"/>
              <a:t>1/28/16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33675" y="5296961"/>
            <a:ext cx="2533650" cy="304271"/>
          </a:xfrm>
          <a:prstGeom prst="rect">
            <a:avLst/>
          </a:prstGeom>
        </p:spPr>
        <p:txBody>
          <a:bodyPr vert="horz" lIns="80978" tIns="40489" rIns="80978" bIns="40489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734050" y="5296961"/>
            <a:ext cx="1866900" cy="304271"/>
          </a:xfrm>
          <a:prstGeom prst="rect">
            <a:avLst/>
          </a:prstGeom>
        </p:spPr>
        <p:txBody>
          <a:bodyPr vert="horz" lIns="80978" tIns="40489" rIns="80978" bIns="40489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99D3BF-12C4-5848-A4EF-98F06149A5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6422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04889" rtl="0" eaLnBrk="1" latinLnBrk="0" hangingPunct="1">
        <a:spcBef>
          <a:spcPct val="0"/>
        </a:spcBef>
        <a:buNone/>
        <a:defRPr sz="3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3667" indent="-303667" algn="l" defTabSz="404889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57946" indent="-253056" algn="l" defTabSz="404889" rtl="0" eaLnBrk="1" latinLnBrk="0" hangingPunct="1">
        <a:spcBef>
          <a:spcPct val="20000"/>
        </a:spcBef>
        <a:buFont typeface="Arial"/>
        <a:buChar char="–"/>
        <a:defRPr sz="2500" kern="1200">
          <a:solidFill>
            <a:schemeClr val="tx1"/>
          </a:solidFill>
          <a:latin typeface="+mn-lt"/>
          <a:ea typeface="+mn-ea"/>
          <a:cs typeface="+mn-cs"/>
        </a:defRPr>
      </a:lvl2pPr>
      <a:lvl3pPr marL="1012225" indent="-202445" algn="l" defTabSz="404889" rtl="0" eaLnBrk="1" latinLnBrk="0" hangingPunct="1">
        <a:spcBef>
          <a:spcPct val="20000"/>
        </a:spcBef>
        <a:buFont typeface="Arial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417114" indent="-202445" algn="l" defTabSz="404889" rtl="0" eaLnBrk="1" latinLnBrk="0" hangingPunct="1">
        <a:spcBef>
          <a:spcPct val="20000"/>
        </a:spcBef>
        <a:buFont typeface="Arial"/>
        <a:buChar char="–"/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1822004" indent="-202445" algn="l" defTabSz="404889" rtl="0" eaLnBrk="1" latinLnBrk="0" hangingPunct="1">
        <a:spcBef>
          <a:spcPct val="20000"/>
        </a:spcBef>
        <a:buFont typeface="Arial"/>
        <a:buChar char="»"/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226893" indent="-202445" algn="l" defTabSz="404889" rtl="0" eaLnBrk="1" latinLnBrk="0" hangingPunct="1">
        <a:spcBef>
          <a:spcPct val="20000"/>
        </a:spcBef>
        <a:buFont typeface="Arial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631784" indent="-202445" algn="l" defTabSz="404889" rtl="0" eaLnBrk="1" latinLnBrk="0" hangingPunct="1">
        <a:spcBef>
          <a:spcPct val="20000"/>
        </a:spcBef>
        <a:buFont typeface="Arial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036673" indent="-202445" algn="l" defTabSz="404889" rtl="0" eaLnBrk="1" latinLnBrk="0" hangingPunct="1">
        <a:spcBef>
          <a:spcPct val="20000"/>
        </a:spcBef>
        <a:buFont typeface="Arial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441562" indent="-202445" algn="l" defTabSz="404889" rtl="0" eaLnBrk="1" latinLnBrk="0" hangingPunct="1">
        <a:spcBef>
          <a:spcPct val="20000"/>
        </a:spcBef>
        <a:buFont typeface="Arial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04889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404889" algn="l" defTabSz="404889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809779" algn="l" defTabSz="404889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14669" algn="l" defTabSz="404889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619559" algn="l" defTabSz="404889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2024448" algn="l" defTabSz="404889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429338" algn="l" defTabSz="404889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834228" algn="l" defTabSz="404889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239118" algn="l" defTabSz="404889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0" name="Straight Connector 99"/>
          <p:cNvCxnSpPr/>
          <p:nvPr/>
        </p:nvCxnSpPr>
        <p:spPr>
          <a:xfrm flipV="1">
            <a:off x="4394043" y="3418843"/>
            <a:ext cx="0" cy="143818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/>
          <p:nvPr/>
        </p:nvCxnSpPr>
        <p:spPr>
          <a:xfrm flipV="1">
            <a:off x="3152265" y="3418843"/>
            <a:ext cx="0" cy="133658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2" name="Picture 101" descr="Screenshot 2016-01-28 02.21.03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19" t="12407" r="15741" b="27963"/>
          <a:stretch/>
        </p:blipFill>
        <p:spPr>
          <a:xfrm>
            <a:off x="112457" y="4527769"/>
            <a:ext cx="1612979" cy="914400"/>
          </a:xfrm>
          <a:prstGeom prst="rect">
            <a:avLst/>
          </a:prstGeom>
        </p:spPr>
      </p:pic>
      <p:pic>
        <p:nvPicPr>
          <p:cNvPr id="103" name="Picture 102" descr="Screenshot 2016-01-28 02.21.05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04" t="12043" r="15740" b="27957"/>
          <a:stretch/>
        </p:blipFill>
        <p:spPr>
          <a:xfrm>
            <a:off x="1462029" y="4588919"/>
            <a:ext cx="1605844" cy="914400"/>
          </a:xfrm>
          <a:prstGeom prst="rect">
            <a:avLst/>
          </a:prstGeom>
        </p:spPr>
      </p:pic>
      <p:pic>
        <p:nvPicPr>
          <p:cNvPr id="104" name="Picture 103" descr="Screenshot 2016-01-28 02.21.11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19" t="12515" r="14961" b="28231"/>
          <a:stretch/>
        </p:blipFill>
        <p:spPr>
          <a:xfrm>
            <a:off x="2610911" y="4668893"/>
            <a:ext cx="1642451" cy="914400"/>
          </a:xfrm>
          <a:prstGeom prst="rect">
            <a:avLst/>
          </a:prstGeom>
        </p:spPr>
      </p:pic>
      <p:pic>
        <p:nvPicPr>
          <p:cNvPr id="105" name="Picture 104" descr="Screenshot 2016-01-28 02.21.14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18" t="12128" r="15740" b="27872"/>
          <a:stretch/>
        </p:blipFill>
        <p:spPr>
          <a:xfrm>
            <a:off x="3732991" y="4744156"/>
            <a:ext cx="1600587" cy="914400"/>
          </a:xfrm>
          <a:prstGeom prst="rect">
            <a:avLst/>
          </a:prstGeom>
        </p:spPr>
      </p:pic>
      <p:pic>
        <p:nvPicPr>
          <p:cNvPr id="106" name="Picture 105" descr="Screenshot 2016-01-28 02.21.23.pn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23" t="11170" r="14791" b="27604"/>
          <a:stretch/>
        </p:blipFill>
        <p:spPr>
          <a:xfrm>
            <a:off x="6219995" y="4603028"/>
            <a:ext cx="1598289" cy="914400"/>
          </a:xfrm>
          <a:prstGeom prst="rect">
            <a:avLst/>
          </a:prstGeom>
        </p:spPr>
      </p:pic>
      <p:cxnSp>
        <p:nvCxnSpPr>
          <p:cNvPr id="107" name="Straight Connector 106"/>
          <p:cNvCxnSpPr>
            <a:stCxn id="102" idx="0"/>
          </p:cNvCxnSpPr>
          <p:nvPr/>
        </p:nvCxnSpPr>
        <p:spPr>
          <a:xfrm flipV="1">
            <a:off x="918947" y="3418843"/>
            <a:ext cx="0" cy="110892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 flipV="1">
            <a:off x="1974458" y="3418843"/>
            <a:ext cx="0" cy="118418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/>
          <p:nvPr/>
        </p:nvCxnSpPr>
        <p:spPr>
          <a:xfrm flipV="1">
            <a:off x="6567154" y="3418843"/>
            <a:ext cx="0" cy="118418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0" name="Picture 109" descr="SimFriction.pdf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41" t="2943" r="8183"/>
          <a:stretch/>
        </p:blipFill>
        <p:spPr>
          <a:xfrm>
            <a:off x="112457" y="32159"/>
            <a:ext cx="7880010" cy="4652848"/>
          </a:xfrm>
          <a:prstGeom prst="rect">
            <a:avLst/>
          </a:prstGeom>
        </p:spPr>
      </p:pic>
      <p:cxnSp>
        <p:nvCxnSpPr>
          <p:cNvPr id="111" name="Straight Connector 110"/>
          <p:cNvCxnSpPr/>
          <p:nvPr/>
        </p:nvCxnSpPr>
        <p:spPr>
          <a:xfrm flipV="1">
            <a:off x="918947" y="3418843"/>
            <a:ext cx="0" cy="4327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/>
          <p:nvPr/>
        </p:nvCxnSpPr>
        <p:spPr>
          <a:xfrm flipV="1">
            <a:off x="1974458" y="3418844"/>
            <a:ext cx="0" cy="43274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/>
          <p:nvPr/>
        </p:nvCxnSpPr>
        <p:spPr>
          <a:xfrm flipV="1">
            <a:off x="3152265" y="3418844"/>
            <a:ext cx="0" cy="43274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/>
          <p:cNvCxnSpPr/>
          <p:nvPr/>
        </p:nvCxnSpPr>
        <p:spPr>
          <a:xfrm flipV="1">
            <a:off x="4394043" y="3418843"/>
            <a:ext cx="0" cy="18814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/>
          <p:nvPr/>
        </p:nvCxnSpPr>
        <p:spPr>
          <a:xfrm flipV="1">
            <a:off x="6567154" y="3418844"/>
            <a:ext cx="0" cy="43274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70086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Words>0</Words>
  <Application>Microsoft Macintosh PowerPoint</Application>
  <PresentationFormat>Custom</PresentationFormat>
  <Paragraphs>0</Paragraphs>
  <Slides>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Office Theme</vt:lpstr>
      <vt:lpstr>PowerPoint Presentation</vt:lpstr>
    </vt:vector>
  </TitlesOfParts>
  <Company>Rice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Aaron Becker</dc:creator>
  <cp:lastModifiedBy>Aaron Becker</cp:lastModifiedBy>
  <cp:revision>2</cp:revision>
  <dcterms:created xsi:type="dcterms:W3CDTF">2016-01-28T08:16:41Z</dcterms:created>
  <dcterms:modified xsi:type="dcterms:W3CDTF">2016-01-28T08:36:38Z</dcterms:modified>
</cp:coreProperties>
</file>